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8"/>
  </p:notesMasterIdLst>
  <p:sldIdLst>
    <p:sldId id="261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4C5AD-7006-4780-AC7B-A7DE91E1E7E3}" v="8" dt="2025-01-23T12:05:28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4660"/>
  </p:normalViewPr>
  <p:slideViewPr>
    <p:cSldViewPr snapToGrid="0">
      <p:cViewPr>
        <p:scale>
          <a:sx n="85" d="100"/>
          <a:sy n="85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Lhoste" userId="847b627be5f97550" providerId="LiveId" clId="{8C04C5AD-7006-4780-AC7B-A7DE91E1E7E3}"/>
    <pc:docChg chg="undo custSel addSld modSld">
      <pc:chgData name="Arthur Lhoste" userId="847b627be5f97550" providerId="LiveId" clId="{8C04C5AD-7006-4780-AC7B-A7DE91E1E7E3}" dt="2025-01-23T12:07:53.732" v="66" actId="14100"/>
      <pc:docMkLst>
        <pc:docMk/>
      </pc:docMkLst>
      <pc:sldChg chg="modSp mod">
        <pc:chgData name="Arthur Lhoste" userId="847b627be5f97550" providerId="LiveId" clId="{8C04C5AD-7006-4780-AC7B-A7DE91E1E7E3}" dt="2025-01-23T12:07:53.732" v="66" actId="14100"/>
        <pc:sldMkLst>
          <pc:docMk/>
          <pc:sldMk cId="3052345141" sldId="261"/>
        </pc:sldMkLst>
        <pc:picChg chg="mod">
          <ac:chgData name="Arthur Lhoste" userId="847b627be5f97550" providerId="LiveId" clId="{8C04C5AD-7006-4780-AC7B-A7DE91E1E7E3}" dt="2025-01-23T12:07:53.732" v="66" actId="14100"/>
          <ac:picMkLst>
            <pc:docMk/>
            <pc:sldMk cId="3052345141" sldId="261"/>
            <ac:picMk id="5" creationId="{BA5E81BF-80BA-64C4-F4B5-9F0913A590B4}"/>
          </ac:picMkLst>
        </pc:picChg>
      </pc:sldChg>
      <pc:sldChg chg="addSp delSp modSp mod setBg addAnim">
        <pc:chgData name="Arthur Lhoste" userId="847b627be5f97550" providerId="LiveId" clId="{8C04C5AD-7006-4780-AC7B-A7DE91E1E7E3}" dt="2025-01-23T12:03:11.198" v="24" actId="1076"/>
        <pc:sldMkLst>
          <pc:docMk/>
          <pc:sldMk cId="662761313" sldId="265"/>
        </pc:sldMkLst>
        <pc:spChg chg="del">
          <ac:chgData name="Arthur Lhoste" userId="847b627be5f97550" providerId="LiveId" clId="{8C04C5AD-7006-4780-AC7B-A7DE91E1E7E3}" dt="2025-01-23T12:02:00.448" v="12" actId="478"/>
          <ac:spMkLst>
            <pc:docMk/>
            <pc:sldMk cId="662761313" sldId="265"/>
            <ac:spMk id="2" creationId="{E6BAD074-4E15-3426-4546-2CB831EE9EE0}"/>
          </ac:spMkLst>
        </pc:spChg>
        <pc:spChg chg="del">
          <ac:chgData name="Arthur Lhoste" userId="847b627be5f97550" providerId="LiveId" clId="{8C04C5AD-7006-4780-AC7B-A7DE91E1E7E3}" dt="2025-01-23T12:02:00.448" v="12" actId="478"/>
          <ac:spMkLst>
            <pc:docMk/>
            <pc:sldMk cId="662761313" sldId="265"/>
            <ac:spMk id="4" creationId="{70A74836-27B5-1361-144A-21DAD24B6FA9}"/>
          </ac:spMkLst>
        </pc:spChg>
        <pc:spChg chg="add mod ord">
          <ac:chgData name="Arthur Lhoste" userId="847b627be5f97550" providerId="LiveId" clId="{8C04C5AD-7006-4780-AC7B-A7DE91E1E7E3}" dt="2025-01-23T12:03:11.198" v="24" actId="1076"/>
          <ac:spMkLst>
            <pc:docMk/>
            <pc:sldMk cId="662761313" sldId="265"/>
            <ac:spMk id="5" creationId="{5C078738-EDDB-EEC7-22A3-855308C166A2}"/>
          </ac:spMkLst>
        </pc:spChg>
        <pc:spChg chg="add">
          <ac:chgData name="Arthur Lhoste" userId="847b627be5f97550" providerId="LiveId" clId="{8C04C5AD-7006-4780-AC7B-A7DE91E1E7E3}" dt="2025-01-23T12:02:58.444" v="22" actId="26606"/>
          <ac:spMkLst>
            <pc:docMk/>
            <pc:sldMk cId="662761313" sldId="265"/>
            <ac:spMk id="11" creationId="{37C89E4B-3C9F-44B9-8B86-D9E3D112D8EC}"/>
          </ac:spMkLst>
        </pc:sp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6" creationId="{1B2188AB-4E7A-3BAA-33E1-C9F1BDE1290B}"/>
          </ac:picMkLst>
        </pc:pic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8" creationId="{BF10C038-7BC3-13D0-69CF-1FD0284DA260}"/>
          </ac:picMkLst>
        </pc:picChg>
        <pc:picChg chg="add mod">
          <ac:chgData name="Arthur Lhoste" userId="847b627be5f97550" providerId="LiveId" clId="{8C04C5AD-7006-4780-AC7B-A7DE91E1E7E3}" dt="2025-01-23T12:02:58.444" v="22" actId="26606"/>
          <ac:picMkLst>
            <pc:docMk/>
            <pc:sldMk cId="662761313" sldId="265"/>
            <ac:picMk id="9" creationId="{30F2378C-2E11-AF0C-AE4E-3A8BBFE7FAD6}"/>
          </ac:picMkLst>
        </pc:pic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10" creationId="{47081977-4B2A-7E42-955A-99CBA715EBA5}"/>
          </ac:picMkLst>
        </pc:pic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12" creationId="{3CBBC839-B0AD-F4B1-2B3C-651E0E959336}"/>
          </ac:picMkLst>
        </pc:pic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14" creationId="{AE005E2E-EC3B-382C-C8E3-FD483D16367B}"/>
          </ac:picMkLst>
        </pc:picChg>
        <pc:picChg chg="del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16" creationId="{100B476E-EEF2-43E3-B571-4C6EF2A972B6}"/>
          </ac:picMkLst>
        </pc:picChg>
        <pc:picChg chg="del mod modCrop">
          <ac:chgData name="Arthur Lhoste" userId="847b627be5f97550" providerId="LiveId" clId="{8C04C5AD-7006-4780-AC7B-A7DE91E1E7E3}" dt="2025-01-23T12:02:00.448" v="12" actId="478"/>
          <ac:picMkLst>
            <pc:docMk/>
            <pc:sldMk cId="662761313" sldId="265"/>
            <ac:picMk id="18" creationId="{87AD6EDD-6BC1-7614-8542-FBE69CE657C5}"/>
          </ac:picMkLst>
        </pc:picChg>
        <pc:picChg chg="mod">
          <ac:chgData name="Arthur Lhoste" userId="847b627be5f97550" providerId="LiveId" clId="{8C04C5AD-7006-4780-AC7B-A7DE91E1E7E3}" dt="2025-01-23T12:01:43.654" v="10" actId="1076"/>
          <ac:picMkLst>
            <pc:docMk/>
            <pc:sldMk cId="662761313" sldId="265"/>
            <ac:picMk id="20" creationId="{C89652D3-0418-3D8B-0E75-135BFF06C332}"/>
          </ac:picMkLst>
        </pc:picChg>
        <pc:cxnChg chg="add">
          <ac:chgData name="Arthur Lhoste" userId="847b627be5f97550" providerId="LiveId" clId="{8C04C5AD-7006-4780-AC7B-A7DE91E1E7E3}" dt="2025-01-23T12:02:58.444" v="22" actId="26606"/>
          <ac:cxnSpMkLst>
            <pc:docMk/>
            <pc:sldMk cId="662761313" sldId="265"/>
            <ac:cxnSpMk id="13" creationId="{AA2EAA10-076F-46BD-8F0F-B9A2FB77A85C}"/>
          </ac:cxnSpMkLst>
        </pc:cxnChg>
        <pc:cxnChg chg="add">
          <ac:chgData name="Arthur Lhoste" userId="847b627be5f97550" providerId="LiveId" clId="{8C04C5AD-7006-4780-AC7B-A7DE91E1E7E3}" dt="2025-01-23T12:02:58.444" v="22" actId="26606"/>
          <ac:cxnSpMkLst>
            <pc:docMk/>
            <pc:sldMk cId="662761313" sldId="265"/>
            <ac:cxnSpMk id="15" creationId="{D891E407-403B-4764-86C9-33A56D3BCAA3}"/>
          </ac:cxnSpMkLst>
        </pc:cxnChg>
      </pc:sldChg>
      <pc:sldChg chg="addSp delSp modSp new mod setBg">
        <pc:chgData name="Arthur Lhoste" userId="847b627be5f97550" providerId="LiveId" clId="{8C04C5AD-7006-4780-AC7B-A7DE91E1E7E3}" dt="2025-01-23T12:03:34.330" v="30" actId="26606"/>
        <pc:sldMkLst>
          <pc:docMk/>
          <pc:sldMk cId="2877726683" sldId="266"/>
        </pc:sldMkLst>
        <pc:spChg chg="del">
          <ac:chgData name="Arthur Lhoste" userId="847b627be5f97550" providerId="LiveId" clId="{8C04C5AD-7006-4780-AC7B-A7DE91E1E7E3}" dt="2025-01-23T12:03:18.781" v="26" actId="478"/>
          <ac:spMkLst>
            <pc:docMk/>
            <pc:sldMk cId="2877726683" sldId="266"/>
            <ac:spMk id="2" creationId="{AA9E890E-D6BD-2A00-7AD3-9BBD630266EA}"/>
          </ac:spMkLst>
        </pc:spChg>
        <pc:spChg chg="del">
          <ac:chgData name="Arthur Lhoste" userId="847b627be5f97550" providerId="LiveId" clId="{8C04C5AD-7006-4780-AC7B-A7DE91E1E7E3}" dt="2025-01-23T12:03:18.781" v="26" actId="478"/>
          <ac:spMkLst>
            <pc:docMk/>
            <pc:sldMk cId="2877726683" sldId="266"/>
            <ac:spMk id="3" creationId="{FE11AF29-E237-C3B5-E479-FC59AE43CB5A}"/>
          </ac:spMkLst>
        </pc:spChg>
        <pc:spChg chg="del">
          <ac:chgData name="Arthur Lhoste" userId="847b627be5f97550" providerId="LiveId" clId="{8C04C5AD-7006-4780-AC7B-A7DE91E1E7E3}" dt="2025-01-23T12:03:18.781" v="26" actId="478"/>
          <ac:spMkLst>
            <pc:docMk/>
            <pc:sldMk cId="2877726683" sldId="266"/>
            <ac:spMk id="4" creationId="{CCD8373D-A308-FD78-DECA-8B4ABB758768}"/>
          </ac:spMkLst>
        </pc:spChg>
        <pc:spChg chg="add">
          <ac:chgData name="Arthur Lhoste" userId="847b627be5f97550" providerId="LiveId" clId="{8C04C5AD-7006-4780-AC7B-A7DE91E1E7E3}" dt="2025-01-23T12:03:34.330" v="30" actId="26606"/>
          <ac:spMkLst>
            <pc:docMk/>
            <pc:sldMk cId="2877726683" sldId="266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3:34.330" v="30" actId="26606"/>
          <ac:picMkLst>
            <pc:docMk/>
            <pc:sldMk cId="2877726683" sldId="266"/>
            <ac:picMk id="6" creationId="{B6AED1C2-5255-C877-1899-6B88629AD70A}"/>
          </ac:picMkLst>
        </pc:picChg>
      </pc:sldChg>
      <pc:sldChg chg="addSp delSp modSp new mod setBg">
        <pc:chgData name="Arthur Lhoste" userId="847b627be5f97550" providerId="LiveId" clId="{8C04C5AD-7006-4780-AC7B-A7DE91E1E7E3}" dt="2025-01-23T12:03:55.489" v="35" actId="26606"/>
        <pc:sldMkLst>
          <pc:docMk/>
          <pc:sldMk cId="3401951977" sldId="267"/>
        </pc:sldMkLst>
        <pc:spChg chg="del">
          <ac:chgData name="Arthur Lhoste" userId="847b627be5f97550" providerId="LiveId" clId="{8C04C5AD-7006-4780-AC7B-A7DE91E1E7E3}" dt="2025-01-23T12:03:55.489" v="35" actId="26606"/>
          <ac:spMkLst>
            <pc:docMk/>
            <pc:sldMk cId="3401951977" sldId="267"/>
            <ac:spMk id="2" creationId="{AD15B797-8FA1-D569-6201-6BBF6F0D717E}"/>
          </ac:spMkLst>
        </pc:spChg>
        <pc:spChg chg="del">
          <ac:chgData name="Arthur Lhoste" userId="847b627be5f97550" providerId="LiveId" clId="{8C04C5AD-7006-4780-AC7B-A7DE91E1E7E3}" dt="2025-01-23T12:03:51.828" v="32" actId="931"/>
          <ac:spMkLst>
            <pc:docMk/>
            <pc:sldMk cId="3401951977" sldId="267"/>
            <ac:spMk id="3" creationId="{DE057335-605D-65EE-C086-804E8DB7C2EF}"/>
          </ac:spMkLst>
        </pc:spChg>
        <pc:spChg chg="mod">
          <ac:chgData name="Arthur Lhoste" userId="847b627be5f97550" providerId="LiveId" clId="{8C04C5AD-7006-4780-AC7B-A7DE91E1E7E3}" dt="2025-01-23T12:03:55.489" v="35" actId="26606"/>
          <ac:spMkLst>
            <pc:docMk/>
            <pc:sldMk cId="3401951977" sldId="267"/>
            <ac:spMk id="4" creationId="{20577542-E95C-B49B-0EEF-03BD70A619B4}"/>
          </ac:spMkLst>
        </pc:spChg>
        <pc:spChg chg="add">
          <ac:chgData name="Arthur Lhoste" userId="847b627be5f97550" providerId="LiveId" clId="{8C04C5AD-7006-4780-AC7B-A7DE91E1E7E3}" dt="2025-01-23T12:03:55.489" v="35" actId="26606"/>
          <ac:spMkLst>
            <pc:docMk/>
            <pc:sldMk cId="3401951977" sldId="267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3:55.489" v="35" actId="26606"/>
          <ac:picMkLst>
            <pc:docMk/>
            <pc:sldMk cId="3401951977" sldId="267"/>
            <ac:picMk id="6" creationId="{5FB5B2C7-CCAE-FEA8-ADC3-9ACC63620092}"/>
          </ac:picMkLst>
        </pc:picChg>
      </pc:sldChg>
      <pc:sldChg chg="addSp delSp modSp new mod setBg">
        <pc:chgData name="Arthur Lhoste" userId="847b627be5f97550" providerId="LiveId" clId="{8C04C5AD-7006-4780-AC7B-A7DE91E1E7E3}" dt="2025-01-23T12:04:12.168" v="42" actId="26606"/>
        <pc:sldMkLst>
          <pc:docMk/>
          <pc:sldMk cId="360687600" sldId="268"/>
        </pc:sldMkLst>
        <pc:spChg chg="add del">
          <ac:chgData name="Arthur Lhoste" userId="847b627be5f97550" providerId="LiveId" clId="{8C04C5AD-7006-4780-AC7B-A7DE91E1E7E3}" dt="2025-01-23T12:04:12.168" v="42" actId="26606"/>
          <ac:spMkLst>
            <pc:docMk/>
            <pc:sldMk cId="360687600" sldId="268"/>
            <ac:spMk id="2" creationId="{4721CC3D-B128-B7BE-0BD2-2067AE3B8170}"/>
          </ac:spMkLst>
        </pc:spChg>
        <pc:spChg chg="del">
          <ac:chgData name="Arthur Lhoste" userId="847b627be5f97550" providerId="LiveId" clId="{8C04C5AD-7006-4780-AC7B-A7DE91E1E7E3}" dt="2025-01-23T12:04:08.989" v="37" actId="931"/>
          <ac:spMkLst>
            <pc:docMk/>
            <pc:sldMk cId="360687600" sldId="268"/>
            <ac:spMk id="3" creationId="{086E10E7-EDAE-C45C-8642-A8CEB08A5EE4}"/>
          </ac:spMkLst>
        </pc:spChg>
        <pc:spChg chg="mod">
          <ac:chgData name="Arthur Lhoste" userId="847b627be5f97550" providerId="LiveId" clId="{8C04C5AD-7006-4780-AC7B-A7DE91E1E7E3}" dt="2025-01-23T12:04:12.168" v="42" actId="26606"/>
          <ac:spMkLst>
            <pc:docMk/>
            <pc:sldMk cId="360687600" sldId="268"/>
            <ac:spMk id="4" creationId="{7DE4256D-FEA3-93B1-CC7C-F390160D30F1}"/>
          </ac:spMkLst>
        </pc:spChg>
        <pc:spChg chg="add">
          <ac:chgData name="Arthur Lhoste" userId="847b627be5f97550" providerId="LiveId" clId="{8C04C5AD-7006-4780-AC7B-A7DE91E1E7E3}" dt="2025-01-23T12:04:12.168" v="42" actId="26606"/>
          <ac:spMkLst>
            <pc:docMk/>
            <pc:sldMk cId="360687600" sldId="268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4:12.168" v="42" actId="26606"/>
          <ac:picMkLst>
            <pc:docMk/>
            <pc:sldMk cId="360687600" sldId="268"/>
            <ac:picMk id="6" creationId="{096BF4A0-B061-F67C-3485-86254492057E}"/>
          </ac:picMkLst>
        </pc:picChg>
      </pc:sldChg>
      <pc:sldChg chg="addSp delSp modSp new mod setBg">
        <pc:chgData name="Arthur Lhoste" userId="847b627be5f97550" providerId="LiveId" clId="{8C04C5AD-7006-4780-AC7B-A7DE91E1E7E3}" dt="2025-01-23T12:04:27.665" v="47" actId="26606"/>
        <pc:sldMkLst>
          <pc:docMk/>
          <pc:sldMk cId="2218665918" sldId="269"/>
        </pc:sldMkLst>
        <pc:spChg chg="del">
          <ac:chgData name="Arthur Lhoste" userId="847b627be5f97550" providerId="LiveId" clId="{8C04C5AD-7006-4780-AC7B-A7DE91E1E7E3}" dt="2025-01-23T12:04:27.665" v="47" actId="26606"/>
          <ac:spMkLst>
            <pc:docMk/>
            <pc:sldMk cId="2218665918" sldId="269"/>
            <ac:spMk id="2" creationId="{0AE23068-013B-7EDE-308C-14056EC1BFD5}"/>
          </ac:spMkLst>
        </pc:spChg>
        <pc:spChg chg="del">
          <ac:chgData name="Arthur Lhoste" userId="847b627be5f97550" providerId="LiveId" clId="{8C04C5AD-7006-4780-AC7B-A7DE91E1E7E3}" dt="2025-01-23T12:04:26.255" v="44" actId="931"/>
          <ac:spMkLst>
            <pc:docMk/>
            <pc:sldMk cId="2218665918" sldId="269"/>
            <ac:spMk id="3" creationId="{E649C980-D04C-A6D4-CAF2-9AD228164F2C}"/>
          </ac:spMkLst>
        </pc:spChg>
        <pc:spChg chg="mod">
          <ac:chgData name="Arthur Lhoste" userId="847b627be5f97550" providerId="LiveId" clId="{8C04C5AD-7006-4780-AC7B-A7DE91E1E7E3}" dt="2025-01-23T12:04:27.665" v="47" actId="26606"/>
          <ac:spMkLst>
            <pc:docMk/>
            <pc:sldMk cId="2218665918" sldId="269"/>
            <ac:spMk id="4" creationId="{C46BC9DA-1F40-B3C2-D60B-A58A1ABC1991}"/>
          </ac:spMkLst>
        </pc:spChg>
        <pc:spChg chg="add">
          <ac:chgData name="Arthur Lhoste" userId="847b627be5f97550" providerId="LiveId" clId="{8C04C5AD-7006-4780-AC7B-A7DE91E1E7E3}" dt="2025-01-23T12:04:27.665" v="47" actId="26606"/>
          <ac:spMkLst>
            <pc:docMk/>
            <pc:sldMk cId="2218665918" sldId="269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4:27.665" v="47" actId="26606"/>
          <ac:picMkLst>
            <pc:docMk/>
            <pc:sldMk cId="2218665918" sldId="269"/>
            <ac:picMk id="6" creationId="{916F3310-596A-71B0-AC86-757998A62C43}"/>
          </ac:picMkLst>
        </pc:picChg>
      </pc:sldChg>
      <pc:sldChg chg="addSp delSp modSp new mod setBg">
        <pc:chgData name="Arthur Lhoste" userId="847b627be5f97550" providerId="LiveId" clId="{8C04C5AD-7006-4780-AC7B-A7DE91E1E7E3}" dt="2025-01-23T12:04:45.070" v="52" actId="26606"/>
        <pc:sldMkLst>
          <pc:docMk/>
          <pc:sldMk cId="2949287986" sldId="270"/>
        </pc:sldMkLst>
        <pc:spChg chg="del">
          <ac:chgData name="Arthur Lhoste" userId="847b627be5f97550" providerId="LiveId" clId="{8C04C5AD-7006-4780-AC7B-A7DE91E1E7E3}" dt="2025-01-23T12:04:45.070" v="52" actId="26606"/>
          <ac:spMkLst>
            <pc:docMk/>
            <pc:sldMk cId="2949287986" sldId="270"/>
            <ac:spMk id="2" creationId="{961E4D3F-D92A-74CB-9C5E-3524AF2647D6}"/>
          </ac:spMkLst>
        </pc:spChg>
        <pc:spChg chg="del">
          <ac:chgData name="Arthur Lhoste" userId="847b627be5f97550" providerId="LiveId" clId="{8C04C5AD-7006-4780-AC7B-A7DE91E1E7E3}" dt="2025-01-23T12:04:43.270" v="49" actId="931"/>
          <ac:spMkLst>
            <pc:docMk/>
            <pc:sldMk cId="2949287986" sldId="270"/>
            <ac:spMk id="3" creationId="{6750589F-79FA-85B5-118F-0FFFEBE20436}"/>
          </ac:spMkLst>
        </pc:spChg>
        <pc:spChg chg="mod">
          <ac:chgData name="Arthur Lhoste" userId="847b627be5f97550" providerId="LiveId" clId="{8C04C5AD-7006-4780-AC7B-A7DE91E1E7E3}" dt="2025-01-23T12:04:45.070" v="52" actId="26606"/>
          <ac:spMkLst>
            <pc:docMk/>
            <pc:sldMk cId="2949287986" sldId="270"/>
            <ac:spMk id="4" creationId="{B6365596-1473-AA4C-09E3-787169E296C0}"/>
          </ac:spMkLst>
        </pc:spChg>
        <pc:spChg chg="add">
          <ac:chgData name="Arthur Lhoste" userId="847b627be5f97550" providerId="LiveId" clId="{8C04C5AD-7006-4780-AC7B-A7DE91E1E7E3}" dt="2025-01-23T12:04:45.070" v="52" actId="26606"/>
          <ac:spMkLst>
            <pc:docMk/>
            <pc:sldMk cId="2949287986" sldId="270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4:45.070" v="52" actId="26606"/>
          <ac:picMkLst>
            <pc:docMk/>
            <pc:sldMk cId="2949287986" sldId="270"/>
            <ac:picMk id="6" creationId="{EC27D20B-6B93-121F-CF3B-252E4656217D}"/>
          </ac:picMkLst>
        </pc:picChg>
      </pc:sldChg>
      <pc:sldChg chg="addSp delSp modSp new mod setBg">
        <pc:chgData name="Arthur Lhoste" userId="847b627be5f97550" providerId="LiveId" clId="{8C04C5AD-7006-4780-AC7B-A7DE91E1E7E3}" dt="2025-01-23T12:05:09.401" v="57" actId="26606"/>
        <pc:sldMkLst>
          <pc:docMk/>
          <pc:sldMk cId="44044190" sldId="271"/>
        </pc:sldMkLst>
        <pc:spChg chg="del">
          <ac:chgData name="Arthur Lhoste" userId="847b627be5f97550" providerId="LiveId" clId="{8C04C5AD-7006-4780-AC7B-A7DE91E1E7E3}" dt="2025-01-23T12:05:09.401" v="57" actId="26606"/>
          <ac:spMkLst>
            <pc:docMk/>
            <pc:sldMk cId="44044190" sldId="271"/>
            <ac:spMk id="2" creationId="{7FF3B389-5BC3-58CD-F803-D7E0B2CF224C}"/>
          </ac:spMkLst>
        </pc:spChg>
        <pc:spChg chg="del">
          <ac:chgData name="Arthur Lhoste" userId="847b627be5f97550" providerId="LiveId" clId="{8C04C5AD-7006-4780-AC7B-A7DE91E1E7E3}" dt="2025-01-23T12:05:07.591" v="54" actId="931"/>
          <ac:spMkLst>
            <pc:docMk/>
            <pc:sldMk cId="44044190" sldId="271"/>
            <ac:spMk id="3" creationId="{AC4B9F73-A7B6-E01C-B5F1-E10099B46F2C}"/>
          </ac:spMkLst>
        </pc:spChg>
        <pc:spChg chg="mod">
          <ac:chgData name="Arthur Lhoste" userId="847b627be5f97550" providerId="LiveId" clId="{8C04C5AD-7006-4780-AC7B-A7DE91E1E7E3}" dt="2025-01-23T12:05:09.401" v="57" actId="26606"/>
          <ac:spMkLst>
            <pc:docMk/>
            <pc:sldMk cId="44044190" sldId="271"/>
            <ac:spMk id="4" creationId="{6203F5AA-780B-0D44-6E8A-FFE1BA2886BE}"/>
          </ac:spMkLst>
        </pc:spChg>
        <pc:spChg chg="add">
          <ac:chgData name="Arthur Lhoste" userId="847b627be5f97550" providerId="LiveId" clId="{8C04C5AD-7006-4780-AC7B-A7DE91E1E7E3}" dt="2025-01-23T12:05:09.401" v="57" actId="26606"/>
          <ac:spMkLst>
            <pc:docMk/>
            <pc:sldMk cId="44044190" sldId="271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5:09.401" v="57" actId="26606"/>
          <ac:picMkLst>
            <pc:docMk/>
            <pc:sldMk cId="44044190" sldId="271"/>
            <ac:picMk id="6" creationId="{EE1AFEFF-FB44-41F3-5E7E-65EA63E71870}"/>
          </ac:picMkLst>
        </pc:picChg>
      </pc:sldChg>
      <pc:sldChg chg="addSp delSp modSp new mod setBg">
        <pc:chgData name="Arthur Lhoste" userId="847b627be5f97550" providerId="LiveId" clId="{8C04C5AD-7006-4780-AC7B-A7DE91E1E7E3}" dt="2025-01-23T12:05:46.268" v="65" actId="1076"/>
        <pc:sldMkLst>
          <pc:docMk/>
          <pc:sldMk cId="2588386795" sldId="272"/>
        </pc:sldMkLst>
        <pc:spChg chg="del">
          <ac:chgData name="Arthur Lhoste" userId="847b627be5f97550" providerId="LiveId" clId="{8C04C5AD-7006-4780-AC7B-A7DE91E1E7E3}" dt="2025-01-23T12:05:32.735" v="61" actId="26606"/>
          <ac:spMkLst>
            <pc:docMk/>
            <pc:sldMk cId="2588386795" sldId="272"/>
            <ac:spMk id="2" creationId="{118D7228-C9B3-D589-2724-C9D26CBEA754}"/>
          </ac:spMkLst>
        </pc:spChg>
        <pc:spChg chg="del">
          <ac:chgData name="Arthur Lhoste" userId="847b627be5f97550" providerId="LiveId" clId="{8C04C5AD-7006-4780-AC7B-A7DE91E1E7E3}" dt="2025-01-23T12:05:28.725" v="59" actId="931"/>
          <ac:spMkLst>
            <pc:docMk/>
            <pc:sldMk cId="2588386795" sldId="272"/>
            <ac:spMk id="3" creationId="{E4AA1ABC-5F53-E485-6259-4553F81CACD8}"/>
          </ac:spMkLst>
        </pc:spChg>
        <pc:spChg chg="mod">
          <ac:chgData name="Arthur Lhoste" userId="847b627be5f97550" providerId="LiveId" clId="{8C04C5AD-7006-4780-AC7B-A7DE91E1E7E3}" dt="2025-01-23T12:05:32.735" v="61" actId="26606"/>
          <ac:spMkLst>
            <pc:docMk/>
            <pc:sldMk cId="2588386795" sldId="272"/>
            <ac:spMk id="4" creationId="{227877C0-EE43-CF3E-961B-27B20DC36F39}"/>
          </ac:spMkLst>
        </pc:spChg>
        <pc:spChg chg="add">
          <ac:chgData name="Arthur Lhoste" userId="847b627be5f97550" providerId="LiveId" clId="{8C04C5AD-7006-4780-AC7B-A7DE91E1E7E3}" dt="2025-01-23T12:05:32.735" v="61" actId="26606"/>
          <ac:spMkLst>
            <pc:docMk/>
            <pc:sldMk cId="2588386795" sldId="272"/>
            <ac:spMk id="11" creationId="{42A4FC2C-047E-45A5-965D-8E1E3BF09BC6}"/>
          </ac:spMkLst>
        </pc:spChg>
        <pc:picChg chg="add mod">
          <ac:chgData name="Arthur Lhoste" userId="847b627be5f97550" providerId="LiveId" clId="{8C04C5AD-7006-4780-AC7B-A7DE91E1E7E3}" dt="2025-01-23T12:05:46.268" v="65" actId="1076"/>
          <ac:picMkLst>
            <pc:docMk/>
            <pc:sldMk cId="2588386795" sldId="272"/>
            <ac:picMk id="6" creationId="{8922D564-F010-89F1-D1DC-2C3432578F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4E49B-B100-4CDF-B985-419CBB26A879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E6B7C-57F8-4CFC-A3C0-0FD700AD5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7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1EDD-B402-4B21-8CB6-2FC27FC43282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4EDE-4226-45BD-895C-A796278129FF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3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66814-6CC2-440B-84FD-E5D90104B780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8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DF19-9106-49AC-A8F5-FDD6B50208B2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6F08-7F06-4FE7-96BC-61791483D34F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3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C6B7-864F-4B15-B2FC-0C03B7954FEB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FEA4-002F-471D-990D-082031C8E8BA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4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03EE-7997-44D5-8D2A-9E59269C5585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068C-2DE7-461D-AAFC-D3A14D50C5A3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3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ECB3-8978-4AE1-B306-94D012B6DB6B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5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D254-FCA6-48CD-B4F9-E987D6D4729A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2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8B90E8-5FAC-4E9D-8B34-08BA12E61599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42D62-73EB-4884-9BDE-F0A7EE12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A5E81BF-80BA-64C4-F4B5-9F0913A5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t="3831" r="10476"/>
          <a:stretch/>
        </p:blipFill>
        <p:spPr>
          <a:xfrm>
            <a:off x="-170" y="-2458"/>
            <a:ext cx="8891728" cy="6939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615EC-79EB-85BB-EE06-D2A19E69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11699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Logiciel de routage</a:t>
            </a:r>
            <a:br>
              <a:rPr lang="fr-FR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2000" noProof="0" dirty="0">
                <a:solidFill>
                  <a:schemeClr val="bg1"/>
                </a:solidFill>
              </a:rPr>
              <a:t>Transition, Transformation, Conversion </a:t>
            </a:r>
            <a:br>
              <a:rPr lang="fr-FR" sz="3600" noProof="0" dirty="0">
                <a:solidFill>
                  <a:schemeClr val="bg1"/>
                </a:solidFill>
              </a:rPr>
            </a:br>
            <a:endParaRPr lang="fr-FR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Rolex Fastnet Race 2023 stacked IMOCA fleet set to entertain - Yachting ...">
            <a:extLst>
              <a:ext uri="{FF2B5EF4-FFF2-40B4-BE49-F238E27FC236}">
                <a16:creationId xmlns:a16="http://schemas.microsoft.com/office/drawing/2014/main" id="{792029C6-FB36-0019-03D0-3F52B9C7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r="22208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AC0B0-D135-EC38-D785-7BB7B310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fr-FR" noProof="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fr-FR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34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6AED1C2-5255-C877-1899-6B88629AD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0" b="133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FB5B2C7-CCAE-FEA8-ADC3-9ACC6362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34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77542-E95C-B49B-0EEF-03BD70A6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5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96BF4A0-B061-F67C-3485-862544920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b="131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4256D-FEA3-93B1-CC7C-F390160D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16F3310-596A-71B0-AC86-757998A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4" b="130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BC9DA-1F40-B3C2-D60B-A58A1ABC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6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C27D20B-6B93-121F-CF3B-252E46562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2" b="130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65596-1473-AA4C-09E3-787169E2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8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E1AFEFF-FB44-41F3-5E7E-65EA63E71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2" b="13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3F5AA-780B-0D44-6E8A-FFE1BA28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4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olorful map with text&#10;&#10;Description automatically generated">
            <a:extLst>
              <a:ext uri="{FF2B5EF4-FFF2-40B4-BE49-F238E27FC236}">
                <a16:creationId xmlns:a16="http://schemas.microsoft.com/office/drawing/2014/main" id="{8922D564-F010-89F1-D1DC-2C343257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6" b="132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877C0-EE43-CF3E-961B-27B20DC3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2742D62-73EB-4884-9BDE-F0A7EE123C0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8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935B-1872-5E35-2D25-B314E064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Les problèmes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3B6B7A-BC93-236A-E5B6-E37FE8F1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fr-FR" noProof="0" smtClean="0"/>
              <a:t>2</a:t>
            </a:fld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475DA-0B14-827E-A798-75684207F9FD}"/>
              </a:ext>
            </a:extLst>
          </p:cNvPr>
          <p:cNvSpPr txBox="1"/>
          <p:nvPr/>
        </p:nvSpPr>
        <p:spPr>
          <a:xfrm>
            <a:off x="892499" y="2193048"/>
            <a:ext cx="2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Transport maritime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926BFE-BA5F-2BB4-254D-978B54616E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153859" y="2193048"/>
            <a:ext cx="7547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930A6C-42FE-2A32-6440-B5E95BDAD1C0}"/>
              </a:ext>
            </a:extLst>
          </p:cNvPr>
          <p:cNvSpPr txBox="1"/>
          <p:nvPr/>
        </p:nvSpPr>
        <p:spPr>
          <a:xfrm>
            <a:off x="3908559" y="2008382"/>
            <a:ext cx="42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80% volumes transportés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E615-E9DD-0F37-B9DE-76C59AAE2B58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153859" y="2377714"/>
            <a:ext cx="75470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50A774-F0D2-9820-B475-82D3D90FD66C}"/>
              </a:ext>
            </a:extLst>
          </p:cNvPr>
          <p:cNvSpPr txBox="1"/>
          <p:nvPr/>
        </p:nvSpPr>
        <p:spPr>
          <a:xfrm>
            <a:off x="3908559" y="2377714"/>
            <a:ext cx="641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noProof="0" dirty="0"/>
              <a:t>90% échanges intercontinentaux de marchandises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235E8-91E2-C50F-BF9C-2CC849DEE75C}"/>
              </a:ext>
            </a:extLst>
          </p:cNvPr>
          <p:cNvSpPr txBox="1"/>
          <p:nvPr/>
        </p:nvSpPr>
        <p:spPr>
          <a:xfrm>
            <a:off x="1007482" y="3014496"/>
            <a:ext cx="502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noProof="0" dirty="0">
                <a:sym typeface="Wingdings" panose="05000000000000000000" pitchFamily="2" charset="2"/>
              </a:rPr>
              <a:t>Le transport maritime semble ainsi être crucial et envisager le remplacer est impossible</a:t>
            </a:r>
          </a:p>
        </p:txBody>
      </p:sp>
      <p:pic>
        <p:nvPicPr>
          <p:cNvPr id="1026" name="Picture 2" descr="Our Services - Cargo Solutions">
            <a:extLst>
              <a:ext uri="{FF2B5EF4-FFF2-40B4-BE49-F238E27FC236}">
                <a16:creationId xmlns:a16="http://schemas.microsoft.com/office/drawing/2014/main" id="{7F202DC7-6F73-265C-CA5C-D1062AAF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84" y="3753160"/>
            <a:ext cx="5519716" cy="31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51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B087-F76E-1202-C295-02CD6717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Comment réduire l’empreinte carbone du transport maritime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35C7-D7E4-F405-EEFE-6600EDC8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noProof="0" dirty="0"/>
              <a:t>Cargo à voile</a:t>
            </a:r>
          </a:p>
          <a:p>
            <a:pPr marL="0" indent="0">
              <a:buNone/>
            </a:pPr>
            <a:r>
              <a:rPr lang="fr-FR" noProof="0" dirty="0"/>
              <a:t>Kite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21DF7-C48E-9019-E506-31BCE39F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4148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7A711-E1E6-F1B4-1343-C685BFC7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fr-FR" sz="2800" noProof="0" dirty="0"/>
              <a:t>Moderniser le transport maritime à voile par des entreprises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CCCC-B1E4-004A-9442-4C6A98178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b="1" noProof="0" dirty="0"/>
              <a:t>SP80 :</a:t>
            </a:r>
            <a:r>
              <a:rPr lang="fr-FR" sz="2000" noProof="0" dirty="0"/>
              <a:t> prototype de bateau cherchant à battre le record de vitesse à la voile.</a:t>
            </a:r>
          </a:p>
          <a:p>
            <a:pPr marL="0" indent="0">
              <a:buNone/>
            </a:pPr>
            <a:r>
              <a:rPr lang="fr-FR" sz="2000" b="1" noProof="0" dirty="0" err="1"/>
              <a:t>Seakite</a:t>
            </a:r>
            <a:r>
              <a:rPr lang="fr-FR" sz="2000" b="1" noProof="0" dirty="0"/>
              <a:t> </a:t>
            </a:r>
            <a:r>
              <a:rPr lang="fr-FR" sz="2000" noProof="0" dirty="0"/>
              <a:t>par Yves Parlier </a:t>
            </a:r>
            <a:r>
              <a:rPr lang="fr-FR" sz="2000" noProof="0" dirty="0">
                <a:sym typeface="Wingdings" panose="05000000000000000000" pitchFamily="2" charset="2"/>
              </a:rPr>
              <a:t></a:t>
            </a:r>
            <a:r>
              <a:rPr lang="fr-FR" sz="2000" noProof="0" dirty="0"/>
              <a:t> aile géante sur les navires de transport</a:t>
            </a:r>
          </a:p>
          <a:p>
            <a:pPr marL="0" indent="0">
              <a:buNone/>
            </a:pPr>
            <a:r>
              <a:rPr lang="fr-FR" sz="2000" b="1" noProof="0" dirty="0"/>
              <a:t>Objectif : </a:t>
            </a:r>
            <a:r>
              <a:rPr lang="fr-FR" sz="2000" noProof="0" dirty="0"/>
              <a:t>Acquérir de l’expérience pour comprendre les mécanismes avant de passer sur des navires plus grands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2050" name="Picture 2" descr="Aucun texte alternatif pour cette image">
            <a:extLst>
              <a:ext uri="{FF2B5EF4-FFF2-40B4-BE49-F238E27FC236}">
                <a16:creationId xmlns:a16="http://schemas.microsoft.com/office/drawing/2014/main" id="{8EC472CA-AB53-56F1-30AE-E57E54A0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0" b="-4"/>
          <a:stretch/>
        </p:blipFill>
        <p:spPr bwMode="auto">
          <a:xfrm>
            <a:off x="7083423" y="581892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55DF5-44B0-D083-C7E5-89F0509A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742D62-73EB-4884-9BDE-F0A7EE123C05}" type="slidenum">
              <a:rPr lang="fr-FR" noProof="0" smtClean="0"/>
              <a:pPr>
                <a:spcAft>
                  <a:spcPts val="600"/>
                </a:spcAft>
              </a:pPr>
              <a:t>4</a:t>
            </a:fld>
            <a:endParaRPr lang="fr-FR" noProof="0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4" name="Picture 2" descr="First wing tests on board the catamaran Le SeaKite - Beyond the sea">
            <a:extLst>
              <a:ext uri="{FF2B5EF4-FFF2-40B4-BE49-F238E27FC236}">
                <a16:creationId xmlns:a16="http://schemas.microsoft.com/office/drawing/2014/main" id="{C9836583-B068-E2EB-F078-F1DF219E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r="1" b="8793"/>
          <a:stretch/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2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70ECACE9-59A5-3B39-1D4B-B1E92640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2875" r="21155" b="3234"/>
          <a:stretch/>
        </p:blipFill>
        <p:spPr>
          <a:xfrm>
            <a:off x="3579935" y="0"/>
            <a:ext cx="8612065" cy="6861552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879F0-C409-AC4D-CEFE-9EC3D43F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noProof="0" dirty="0"/>
              <a:t>L’importance du trajet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5FC50-9F77-9496-40E2-A9944BCF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2742D62-73EB-4884-9BDE-F0A7EE123C05}" type="slidenum">
              <a:rPr lang="fr-FR" noProof="0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fr-FR" noProof="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542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B4AB06E-CC65-C5E5-1E5B-A91441A7367A}"/>
              </a:ext>
            </a:extLst>
          </p:cNvPr>
          <p:cNvSpPr/>
          <p:nvPr/>
        </p:nvSpPr>
        <p:spPr>
          <a:xfrm>
            <a:off x="707037" y="1690688"/>
            <a:ext cx="3301532" cy="34112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7C45E6-045B-76E5-B577-B5C6BEC89EE4}"/>
              </a:ext>
            </a:extLst>
          </p:cNvPr>
          <p:cNvSpPr/>
          <p:nvPr/>
        </p:nvSpPr>
        <p:spPr>
          <a:xfrm>
            <a:off x="7485103" y="1779520"/>
            <a:ext cx="3301532" cy="34112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96C6F-EECB-8DC2-4A8F-7464958C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Optimisation d’une route avec une carte des 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7A97-AC5D-5D77-0D2C-30B116EB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6485" cy="495965"/>
          </a:xfrm>
        </p:spPr>
        <p:txBody>
          <a:bodyPr/>
          <a:lstStyle/>
          <a:p>
            <a:pPr marL="0" indent="0">
              <a:buNone/>
            </a:pPr>
            <a:r>
              <a:rPr lang="fr-FR" b="1" noProof="0" dirty="0"/>
              <a:t>Embarcation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2448C-2348-C15D-60BF-E94968D3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2D62-73EB-4884-9BDE-F0A7EE123C05}" type="slidenum">
              <a:rPr lang="fr-FR" noProof="0" smtClean="0"/>
              <a:t>6</a:t>
            </a:fld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03BEE-1382-C16B-B041-0EA9C3BDB7DB}"/>
              </a:ext>
            </a:extLst>
          </p:cNvPr>
          <p:cNvSpPr txBox="1"/>
          <p:nvPr/>
        </p:nvSpPr>
        <p:spPr>
          <a:xfrm>
            <a:off x="7676580" y="182245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noProof="0" dirty="0"/>
              <a:t>Route optimale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C553B62-914F-F35D-0EED-119AE89BEF40}"/>
              </a:ext>
            </a:extLst>
          </p:cNvPr>
          <p:cNvSpPr/>
          <p:nvPr/>
        </p:nvSpPr>
        <p:spPr>
          <a:xfrm>
            <a:off x="4679681" y="2797954"/>
            <a:ext cx="1903633" cy="20259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C8648-D315-865A-A9AF-91351E5CE774}"/>
              </a:ext>
            </a:extLst>
          </p:cNvPr>
          <p:cNvSpPr txBox="1"/>
          <p:nvPr/>
        </p:nvSpPr>
        <p:spPr>
          <a:xfrm>
            <a:off x="613707" y="2644170"/>
            <a:ext cx="31095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400" noProof="0" dirty="0"/>
              <a:t>- Navire motorisé </a:t>
            </a:r>
          </a:p>
          <a:p>
            <a:pPr>
              <a:buFontTx/>
              <a:buChar char="-"/>
            </a:pPr>
            <a:endParaRPr lang="fr-FR" sz="2400" noProof="0" dirty="0"/>
          </a:p>
          <a:p>
            <a:pPr>
              <a:buFontTx/>
              <a:buChar char="-"/>
            </a:pPr>
            <a:endParaRPr lang="fr-FR" sz="2400" noProof="0" dirty="0"/>
          </a:p>
          <a:p>
            <a:pPr lvl="1"/>
            <a:r>
              <a:rPr lang="fr-FR" sz="2400" noProof="0" dirty="0"/>
              <a:t>- Voilier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2785A-325B-B201-DC76-C298D860427E}"/>
              </a:ext>
            </a:extLst>
          </p:cNvPr>
          <p:cNvSpPr txBox="1"/>
          <p:nvPr/>
        </p:nvSpPr>
        <p:spPr>
          <a:xfrm>
            <a:off x="7399156" y="2644170"/>
            <a:ext cx="38747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400" noProof="0" dirty="0"/>
              <a:t>Route directe</a:t>
            </a:r>
          </a:p>
          <a:p>
            <a:pPr lvl="1"/>
            <a:endParaRPr lang="fr-FR" sz="2400" noProof="0" dirty="0"/>
          </a:p>
          <a:p>
            <a:pPr lvl="1"/>
            <a:endParaRPr lang="fr-FR" sz="2400" noProof="0" dirty="0"/>
          </a:p>
          <a:p>
            <a:pPr lvl="1"/>
            <a:r>
              <a:rPr lang="fr-FR" sz="2400" noProof="0" dirty="0"/>
              <a:t>Route qui optimise l’angle et la force du vent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3615A8-4181-E125-E0D0-C4D1A13B9A8A}"/>
              </a:ext>
            </a:extLst>
          </p:cNvPr>
          <p:cNvSpPr/>
          <p:nvPr/>
        </p:nvSpPr>
        <p:spPr>
          <a:xfrm>
            <a:off x="4679681" y="4011238"/>
            <a:ext cx="1903633" cy="20259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D3BBEC4-7732-31AB-E1CE-2E800AEC6885}"/>
              </a:ext>
            </a:extLst>
          </p:cNvPr>
          <p:cNvSpPr/>
          <p:nvPr/>
        </p:nvSpPr>
        <p:spPr>
          <a:xfrm rot="20272887">
            <a:off x="4626422" y="3421242"/>
            <a:ext cx="1995929" cy="22242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A638C831-9726-F7C0-FA60-8FBF3F6D2350}"/>
              </a:ext>
            </a:extLst>
          </p:cNvPr>
          <p:cNvSpPr/>
          <p:nvPr/>
        </p:nvSpPr>
        <p:spPr>
          <a:xfrm>
            <a:off x="5242740" y="3243859"/>
            <a:ext cx="777514" cy="58360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683A44-31C5-9C11-DE07-50CC307F4DFB}"/>
              </a:ext>
            </a:extLst>
          </p:cNvPr>
          <p:cNvSpPr/>
          <p:nvPr/>
        </p:nvSpPr>
        <p:spPr>
          <a:xfrm>
            <a:off x="777513" y="5475449"/>
            <a:ext cx="1100566" cy="635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16E02-DD03-291F-2B29-31E077D7729F}"/>
              </a:ext>
            </a:extLst>
          </p:cNvPr>
          <p:cNvSpPr txBox="1"/>
          <p:nvPr/>
        </p:nvSpPr>
        <p:spPr>
          <a:xfrm>
            <a:off x="2069948" y="5562192"/>
            <a:ext cx="9992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noProof="0" dirty="0"/>
              <a:t>Explication : </a:t>
            </a:r>
            <a:r>
              <a:rPr lang="fr-FR" sz="2400" noProof="0" dirty="0"/>
              <a:t>un voilier possède une </a:t>
            </a:r>
            <a:r>
              <a:rPr lang="fr-FR" sz="2400" b="1" noProof="0" dirty="0"/>
              <a:t>polaire de vitesse</a:t>
            </a:r>
            <a:r>
              <a:rPr lang="fr-FR" sz="2400" noProof="0" dirty="0"/>
              <a:t>.</a:t>
            </a:r>
            <a:endParaRPr lang="fr-FR" sz="2400" b="1" noProof="0" dirty="0"/>
          </a:p>
          <a:p>
            <a:r>
              <a:rPr lang="fr-FR" sz="2000" noProof="0" dirty="0"/>
              <a:t>		La vitesse d’un voilier est dépendante de l’</a:t>
            </a:r>
            <a:r>
              <a:rPr lang="fr-FR" sz="2000" b="1" noProof="0" dirty="0"/>
              <a:t>angle </a:t>
            </a:r>
            <a:r>
              <a:rPr lang="fr-FR" sz="2000" noProof="0" dirty="0"/>
              <a:t>avec le vent et sa </a:t>
            </a:r>
            <a:r>
              <a:rPr lang="fr-FR" sz="2000" b="1" noProof="0" dirty="0"/>
              <a:t>vitesse</a:t>
            </a:r>
            <a:endParaRPr lang="fr-FR" b="1" noProof="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11372D-FBD7-493A-882D-2C0C1E2D6247}"/>
              </a:ext>
            </a:extLst>
          </p:cNvPr>
          <p:cNvSpPr/>
          <p:nvPr/>
        </p:nvSpPr>
        <p:spPr>
          <a:xfrm>
            <a:off x="2715823" y="6058157"/>
            <a:ext cx="229969" cy="17290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499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64954-AB49-9F04-F285-808D7959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fr-FR" sz="4000" noProof="0" dirty="0"/>
              <a:t>Polaire de vitesse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5A80DCB8-5AF4-8C26-CAA5-75A6E41F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noProof="0" dirty="0"/>
              <a:t>La vitesse du bateau déterminé par : </a:t>
            </a:r>
          </a:p>
          <a:p>
            <a:pPr>
              <a:buFontTx/>
              <a:buChar char="-"/>
            </a:pPr>
            <a:r>
              <a:rPr lang="fr-FR" sz="2000" noProof="0" dirty="0"/>
              <a:t>L’angle qu’il forme avec le vent</a:t>
            </a:r>
          </a:p>
          <a:p>
            <a:pPr>
              <a:buFontTx/>
              <a:buChar char="-"/>
            </a:pPr>
            <a:r>
              <a:rPr lang="fr-FR" sz="2000" noProof="0" dirty="0"/>
              <a:t>La vitesse du vent</a:t>
            </a:r>
          </a:p>
          <a:p>
            <a:pPr marL="0" indent="0">
              <a:buNone/>
            </a:pPr>
            <a:r>
              <a:rPr lang="fr-FR" sz="2000" noProof="0" dirty="0">
                <a:sym typeface="Wingdings" panose="05000000000000000000" pitchFamily="2" charset="2"/>
              </a:rPr>
              <a:t>Si l’angle augment, la vitesse aussi.</a:t>
            </a:r>
          </a:p>
          <a:p>
            <a:pPr marL="0" indent="0">
              <a:buNone/>
            </a:pPr>
            <a:endParaRPr lang="fr-FR" sz="2000" noProof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noProof="0" dirty="0"/>
              <a:t>Un voilier </a:t>
            </a:r>
            <a:r>
              <a:rPr lang="fr-FR" sz="2000" b="1" noProof="0" dirty="0"/>
              <a:t>ne peut pas avancer contre le vent, </a:t>
            </a:r>
            <a:r>
              <a:rPr lang="fr-FR" sz="2000" noProof="0" dirty="0"/>
              <a:t>la route ne peut donc pas </a:t>
            </a:r>
            <a:r>
              <a:rPr lang="fr-FR" sz="2000" b="1" noProof="0" dirty="0"/>
              <a:t>aller face au vent.</a:t>
            </a:r>
          </a:p>
        </p:txBody>
      </p:sp>
      <p:pic>
        <p:nvPicPr>
          <p:cNvPr id="1026" name="Picture 2" descr="Polar diagram of yacht speed according to diverse wind direction and ...">
            <a:extLst>
              <a:ext uri="{FF2B5EF4-FFF2-40B4-BE49-F238E27FC236}">
                <a16:creationId xmlns:a16="http://schemas.microsoft.com/office/drawing/2014/main" id="{E0EC14B1-5FF1-96C9-E93D-2684DBC2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8554" y="572261"/>
            <a:ext cx="4175246" cy="53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 allures en voile | Schéma et explications | Apprendre à faire de la ...">
            <a:extLst>
              <a:ext uri="{FF2B5EF4-FFF2-40B4-BE49-F238E27FC236}">
                <a16:creationId xmlns:a16="http://schemas.microsoft.com/office/drawing/2014/main" id="{5113D2E4-3839-D357-39D3-7C3EAE15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0328" y="4723507"/>
            <a:ext cx="2153203" cy="17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DDCFB-0256-8A72-8E6E-05A4A9E2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742D62-73EB-4884-9BDE-F0A7EE123C05}" type="slidenum">
              <a:rPr lang="fr-FR" noProof="0" smtClean="0"/>
              <a:pPr>
                <a:spcAft>
                  <a:spcPts val="600"/>
                </a:spcAft>
              </a:pPr>
              <a:t>7</a:t>
            </a:fld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7D536-8C06-7B42-FB45-65E1F2930A72}"/>
              </a:ext>
            </a:extLst>
          </p:cNvPr>
          <p:cNvSpPr txBox="1"/>
          <p:nvPr/>
        </p:nvSpPr>
        <p:spPr>
          <a:xfrm>
            <a:off x="9713447" y="6006568"/>
            <a:ext cx="1434567" cy="55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noProof="0" dirty="0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AC24517-1708-62F5-5668-C9190C1ECFB4}"/>
              </a:ext>
            </a:extLst>
          </p:cNvPr>
          <p:cNvSpPr/>
          <p:nvPr/>
        </p:nvSpPr>
        <p:spPr>
          <a:xfrm>
            <a:off x="7078445" y="886372"/>
            <a:ext cx="1352196" cy="139070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6242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911A2-E6A6-7966-57AE-9133EC25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FR" sz="3600" noProof="0" dirty="0"/>
              <a:t>Le logiciel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C818-A72A-D897-6D85-6C5594C45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800" noProof="0"/>
              <a:t>Route idéale </a:t>
            </a:r>
            <a:r>
              <a:rPr lang="fr-FR" sz="1800" noProof="0">
                <a:sym typeface="Wingdings" panose="05000000000000000000" pitchFamily="2" charset="2"/>
              </a:rPr>
              <a:t> compliquée à déterminer manuellement</a:t>
            </a:r>
          </a:p>
          <a:p>
            <a:pPr marL="0" indent="0">
              <a:buNone/>
            </a:pPr>
            <a:endParaRPr lang="fr-FR" sz="1800" noProof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800" b="1" noProof="0">
                <a:sym typeface="Wingdings" panose="05000000000000000000" pitchFamily="2" charset="2"/>
              </a:rPr>
              <a:t>Algorithme : </a:t>
            </a:r>
          </a:p>
          <a:p>
            <a:pPr>
              <a:buFontTx/>
              <a:buChar char="-"/>
            </a:pPr>
            <a:r>
              <a:rPr lang="fr-FR" sz="1800" noProof="0">
                <a:sym typeface="Wingdings" panose="05000000000000000000" pitchFamily="2" charset="2"/>
              </a:rPr>
              <a:t>De un point on détermine les points accessibles en un temps t</a:t>
            </a:r>
          </a:p>
          <a:p>
            <a:pPr>
              <a:buFontTx/>
              <a:buChar char="-"/>
            </a:pPr>
            <a:r>
              <a:rPr lang="fr-FR" sz="1800" noProof="0"/>
              <a:t>On détermine l’enveloppe concave des points</a:t>
            </a:r>
          </a:p>
          <a:p>
            <a:pPr>
              <a:buFontTx/>
              <a:buChar char="-"/>
            </a:pPr>
            <a:r>
              <a:rPr lang="fr-FR" sz="1800" noProof="0"/>
              <a:t>On itère à nouveau jusqu’à ce que le point d’arrivée soit dans l’enveloppe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 planet&#10;&#10;Description automatically generated">
            <a:extLst>
              <a:ext uri="{FF2B5EF4-FFF2-40B4-BE49-F238E27FC236}">
                <a16:creationId xmlns:a16="http://schemas.microsoft.com/office/drawing/2014/main" id="{E1256D01-6F85-B7A9-F2B3-C56A99E8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723677"/>
            <a:ext cx="5628018" cy="5177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AC97-84F9-A56C-8E4D-94DA2A0F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742D62-73EB-4884-9BDE-F0A7EE123C05}" type="slidenum">
              <a:rPr lang="fr-FR" noProof="0" smtClean="0"/>
              <a:pPr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498165-35FA-7544-C6F5-0F8946A2140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33087" y="589849"/>
            <a:ext cx="3564518" cy="126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EE813B-D311-0A67-0A68-7DC182980999}"/>
              </a:ext>
            </a:extLst>
          </p:cNvPr>
          <p:cNvSpPr txBox="1"/>
          <p:nvPr/>
        </p:nvSpPr>
        <p:spPr>
          <a:xfrm>
            <a:off x="3378352" y="405183"/>
            <a:ext cx="195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ième enveloppe</a:t>
            </a:r>
          </a:p>
        </p:txBody>
      </p:sp>
    </p:spTree>
    <p:extLst>
      <p:ext uri="{BB962C8B-B14F-4D97-AF65-F5344CB8AC3E}">
        <p14:creationId xmlns:p14="http://schemas.microsoft.com/office/powerpoint/2010/main" val="54583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0F2378C-2E11-AF0C-AE4E-3A8BBFE7F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b="13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078738-EDDB-EEC7-22A3-855308C1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428889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Exemple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6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</TotalTime>
  <Words>268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Wingdings</vt:lpstr>
      <vt:lpstr>Office Theme</vt:lpstr>
      <vt:lpstr>Logiciel de routage Transition, Transformation, Conversion  </vt:lpstr>
      <vt:lpstr>Les problèmes</vt:lpstr>
      <vt:lpstr>Comment réduire l’empreinte carbone du transport maritime ?</vt:lpstr>
      <vt:lpstr>Moderniser le transport maritime à voile par des entreprises</vt:lpstr>
      <vt:lpstr>L’importance du trajet</vt:lpstr>
      <vt:lpstr>Optimisation d’une route avec une carte des vents</vt:lpstr>
      <vt:lpstr>Polaire de vitesse</vt:lpstr>
      <vt:lpstr>Le logiciel</vt:lpstr>
      <vt:lpstr>Exemple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Lhoste</dc:creator>
  <cp:lastModifiedBy>Arthur Lhoste</cp:lastModifiedBy>
  <cp:revision>2</cp:revision>
  <dcterms:created xsi:type="dcterms:W3CDTF">2024-11-22T14:46:25Z</dcterms:created>
  <dcterms:modified xsi:type="dcterms:W3CDTF">2025-01-23T12:08:02Z</dcterms:modified>
</cp:coreProperties>
</file>